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65431" autoAdjust="0"/>
  </p:normalViewPr>
  <p:slideViewPr>
    <p:cSldViewPr snapToGrid="0" snapToObjects="1">
      <p:cViewPr varScale="1">
        <p:scale>
          <a:sx n="96" d="100"/>
          <a:sy n="96" d="100"/>
        </p:scale>
        <p:origin x="-2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58D00-250E-6341-B937-37025C3D8A41}" type="datetimeFigureOut">
              <a:rPr lang="en-US" smtClean="0"/>
              <a:t>3/19/12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C0593-1E64-A048-BCE4-138BC5099C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stehen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auf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einem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Kraftwerk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people are standing on a power plant.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ärgerlich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people are angry.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protestieren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Atomkraft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Deutschland.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people are protesting nuclear power in Germany.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Deutschen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inbrunstig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über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ihre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Ideen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Germans are fervent about their beliefs.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Deutschen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denken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Atomkraft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schlecht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Germans think nuclear power is bad.</a:t>
            </a:r>
          </a:p>
          <a:p>
            <a:r>
              <a:rPr lang="en-US" baseline="0" dirty="0" err="1" smtClean="0"/>
              <a:t>Sie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bereit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gegen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Atomkraft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protestieren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They are willing to protest against nuclear.</a:t>
            </a:r>
          </a:p>
          <a:p>
            <a:endParaRPr lang="en-US" baseline="0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Katastrophe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Japan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wollten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Kernkraftwerk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abschafen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r>
              <a:rPr lang="en-US" dirty="0" smtClean="0"/>
              <a:t>After the catastrophe</a:t>
            </a:r>
            <a:r>
              <a:rPr lang="en-US" baseline="0" dirty="0" smtClean="0"/>
              <a:t> in Japan the people wanted the power plants shut down.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Kernkraftwerke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produzieren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23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Prozent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Strom.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nuclear power plants supply 23 percent of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countrie’s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power.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 Land muss alternative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Energiequellen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country must find alternative energy sources.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alternativen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the sources of alternative energy will replace nuclear power?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Meistens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Wind-­‐ und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Solarenergie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genutzt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obwohl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sehr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teuer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brauchen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Zeit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entwickelte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Mostly wind - and solar energy are used, although they are very expensive. They also need time to be developed.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Welchen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Energiequellen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jetzt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schön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benutzt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other sources of energy will be used?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alternative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Energiequellen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leicht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verfügbar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verwendet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sehr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schlecht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für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Umwelt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Until the alternative energy sources are readily available, Coal is used. Coal is very bad for the environment.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Warum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kehrt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Deutschland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Kernkraft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Germany switching away from nuclear power?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Katastrophe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Japan,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Atomkraft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gefährlich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the disaster in Japan, the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people think that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nuclear power can be dangerous.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C0593-1E64-A048-BCE4-138BC5099CF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4732A-ADED-1949-88B4-CC5E1FA54D88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5D385-035F-B345-B4A4-7A70354E99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world-europe-13592208" TargetMode="External"/><Relationship Id="rId4" Type="http://schemas.openxmlformats.org/officeDocument/2006/relationships/hyperlink" Target="http://www.reuters.com/article/2011/06/20/us-germany-energy-idUSTRE75J42J2011062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usinessinsider.com/german-nuclear-wind-energy-2012-1?op=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 Culture Project:</a:t>
            </a:r>
            <a:br>
              <a:rPr lang="en-US" dirty="0" smtClean="0"/>
            </a:br>
            <a:r>
              <a:rPr lang="en-US" dirty="0" smtClean="0"/>
              <a:t>Environmental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Energy Reserves: Germany’s Abandonment of Nuclear Power.</a:t>
            </a:r>
          </a:p>
          <a:p>
            <a:r>
              <a:rPr lang="en-US" dirty="0" smtClean="0"/>
              <a:t>Dirk Hamel-Wood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http://www.businessinsider.com/german-nuclear-wind-energy-2012-1?op=1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http://www.bbc.co.uk/news/world-europe-13592208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http://www.reuters.com/article/2011/06/20/us-germany-energy-idUSTRE75J42J20110620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Me– I wrote this </a:t>
            </a:r>
            <a:r>
              <a:rPr lang="en-US" dirty="0" err="1" smtClean="0"/>
              <a:t>Powerpoint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ulturePhoto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840" r="-2840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Abandonment of 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Japanese Nuclear Crisis, 7 of the oldest nuclear reactors were taken offline for safety review.</a:t>
            </a:r>
          </a:p>
          <a:p>
            <a:r>
              <a:rPr lang="en-US" dirty="0" smtClean="0"/>
              <a:t>Chancellor Angela Merkel, and the German government have decided in wake of the disaster in Japan, that Germany would be better off without nuclear energy sources.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Abandonment of 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of the other older reactors will be taken offline before 2021.</a:t>
            </a:r>
          </a:p>
          <a:p>
            <a:r>
              <a:rPr lang="en-US" dirty="0" smtClean="0"/>
              <a:t>The 3 brand-new reactors will be shut down at the latest 2022.</a:t>
            </a:r>
          </a:p>
          <a:p>
            <a:r>
              <a:rPr lang="en-US" dirty="0" smtClean="0"/>
              <a:t>Germany relies on its nuclear reactors now for 23% of their energy, almost 1/4, so this will affect the country significantly.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Replacement by Alternative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sources for alternative energy are wind parks and farms, and solar panels.</a:t>
            </a:r>
          </a:p>
          <a:p>
            <a:r>
              <a:rPr lang="en-US" dirty="0" smtClean="0"/>
              <a:t>Wind parks will be built off shore to the north of Germany in the North Sea. They are more efficient offshore, because the winds are 70-100% stronger and more constant.</a:t>
            </a:r>
          </a:p>
          <a:p>
            <a:r>
              <a:rPr lang="en-US" dirty="0" smtClean="0"/>
              <a:t>Solar Panels are a huge industry in Germany. They account for 3% of the produced energy.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Replacement by Fossil Fuels and Other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replacement by alternative energy sources </a:t>
            </a:r>
            <a:r>
              <a:rPr lang="en-US" dirty="0" err="1" smtClean="0"/>
              <a:t>isnt</a:t>
            </a:r>
            <a:r>
              <a:rPr lang="en-US" dirty="0" smtClean="0"/>
              <a:t> feasible, the gap will have to be filled by fossil fuels– specifically coal, and natural gas from Russia.</a:t>
            </a:r>
          </a:p>
          <a:p>
            <a:r>
              <a:rPr lang="en-US" dirty="0" smtClean="0"/>
              <a:t>The German government claims the decision to boost renewable energy, but the technology– and the funding– just </a:t>
            </a:r>
            <a:r>
              <a:rPr lang="en-US" dirty="0" err="1" smtClean="0"/>
              <a:t>isnt</a:t>
            </a:r>
            <a:r>
              <a:rPr lang="en-US" dirty="0" smtClean="0"/>
              <a:t> possible at this stage.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the decision to cut the nuclear energy division, Germany’s goal was to cut fossil fuel emissions by 40% by 2020.</a:t>
            </a:r>
          </a:p>
          <a:p>
            <a:r>
              <a:rPr lang="en-US" dirty="0" smtClean="0"/>
              <a:t>Professional sources simply say that it is not reachable by any means without nuclear power.</a:t>
            </a:r>
          </a:p>
          <a:p>
            <a:r>
              <a:rPr lang="en-US" dirty="0" smtClean="0"/>
              <a:t>The public wants the nuclear power plants shut down as soon as possible after the </a:t>
            </a:r>
            <a:r>
              <a:rPr lang="en-US" dirty="0" err="1" smtClean="0"/>
              <a:t>Fukushimi</a:t>
            </a:r>
            <a:r>
              <a:rPr lang="en-US" dirty="0" smtClean="0"/>
              <a:t> meltdown.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nuclear power plants supply over four times the energy that the wind farms and plants produce. </a:t>
            </a:r>
          </a:p>
          <a:p>
            <a:r>
              <a:rPr lang="en-US" dirty="0" smtClean="0"/>
              <a:t>While the risk of a possible nuclear meltdown has been eliminated, it leaves Germany at a disadvantage, power-wise.</a:t>
            </a:r>
          </a:p>
          <a:p>
            <a:r>
              <a:rPr lang="en-US" dirty="0" smtClean="0"/>
              <a:t>Germany now has to purchase power from Russia (natural gas), and Austria (nuclear power)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_53061391_012092631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40" r="-1140"/>
          <a:stretch>
            <a:fillRect/>
          </a:stretch>
        </p:blipFill>
        <p:spPr>
          <a:xfrm>
            <a:off x="457200" y="1417638"/>
            <a:ext cx="3435225" cy="1889241"/>
          </a:xfrm>
        </p:spPr>
      </p:pic>
      <p:sp>
        <p:nvSpPr>
          <p:cNvPr id="5" name="TextBox 4"/>
          <p:cNvSpPr txBox="1"/>
          <p:nvPr/>
        </p:nvSpPr>
        <p:spPr>
          <a:xfrm>
            <a:off x="457199" y="3306879"/>
            <a:ext cx="34352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There were many anti-nuclear protests after the </a:t>
            </a:r>
            <a:r>
              <a:rPr lang="en-US" sz="1600" dirty="0" err="1" smtClean="0"/>
              <a:t>Fukushimi</a:t>
            </a:r>
            <a:r>
              <a:rPr lang="en-US" sz="1600" dirty="0" smtClean="0"/>
              <a:t> crisis</a:t>
            </a:r>
          </a:p>
        </p:txBody>
      </p:sp>
      <p:pic>
        <p:nvPicPr>
          <p:cNvPr id="6" name="Picture 5" descr="in-theory-germany-could-use-more-coal-but-then-itd-increase-its-carbon-footpri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97" y="4252438"/>
            <a:ext cx="2914664" cy="2185998"/>
          </a:xfrm>
          <a:prstGeom prst="rect">
            <a:avLst/>
          </a:prstGeom>
        </p:spPr>
      </p:pic>
      <p:pic>
        <p:nvPicPr>
          <p:cNvPr id="7" name="Picture 6" descr="theres-been-positive-news-recent-research-suggests-that-germanys-largest-offshore-wind-farm-generates-12-times-more-power-than-the-countrys-first-nuclear-power-facilit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105" y="1417638"/>
            <a:ext cx="2914664" cy="21884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45105" y="3606107"/>
            <a:ext cx="2914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Wind power is one of the prominent alternatives.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5304" y="5159084"/>
            <a:ext cx="2787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Unfortunately, Germany has to turn to coal for the time being.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How many nuclear reactors were taken offline after the Japan Crisis?</a:t>
            </a:r>
          </a:p>
          <a:p>
            <a:pPr>
              <a:buNone/>
            </a:pPr>
            <a:r>
              <a:rPr lang="en-US" dirty="0" smtClean="0"/>
              <a:t>	A. 8</a:t>
            </a:r>
          </a:p>
          <a:p>
            <a:pPr>
              <a:buNone/>
            </a:pPr>
            <a:r>
              <a:rPr lang="en-US" dirty="0" smtClean="0"/>
              <a:t>	B. 7</a:t>
            </a:r>
          </a:p>
          <a:p>
            <a:pPr>
              <a:buNone/>
            </a:pPr>
            <a:r>
              <a:rPr lang="en-US" dirty="0" smtClean="0"/>
              <a:t>	C. 6</a:t>
            </a:r>
          </a:p>
          <a:p>
            <a:pPr>
              <a:buNone/>
            </a:pPr>
            <a:r>
              <a:rPr lang="en-US" dirty="0" smtClean="0"/>
              <a:t>	What percent of energy was formerly generated by nuclear power?</a:t>
            </a:r>
          </a:p>
          <a:p>
            <a:pPr>
              <a:buNone/>
            </a:pPr>
            <a:r>
              <a:rPr lang="en-US" dirty="0" smtClean="0"/>
              <a:t>	A. 25%</a:t>
            </a:r>
          </a:p>
          <a:p>
            <a:pPr>
              <a:buNone/>
            </a:pPr>
            <a:r>
              <a:rPr lang="en-US" dirty="0" smtClean="0"/>
              <a:t>	B. 40%</a:t>
            </a:r>
          </a:p>
          <a:p>
            <a:pPr>
              <a:buNone/>
            </a:pPr>
            <a:r>
              <a:rPr lang="en-US" dirty="0" smtClean="0"/>
              <a:t>	C.23%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868</Words>
  <Application>Microsoft Macintosh PowerPoint</Application>
  <PresentationFormat>On-screen Show (4:3)</PresentationFormat>
  <Paragraphs>78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German Culture Project: Environmental Issues</vt:lpstr>
      <vt:lpstr>Abandonment of Nuclear Power</vt:lpstr>
      <vt:lpstr>Abandonment of Nuclear Power</vt:lpstr>
      <vt:lpstr>Replacement by Alternative Energy</vt:lpstr>
      <vt:lpstr>Replacement by Fossil Fuels and Other Sources</vt:lpstr>
      <vt:lpstr>Public Opinion</vt:lpstr>
      <vt:lpstr>Public Opinion</vt:lpstr>
      <vt:lpstr>Pictures</vt:lpstr>
      <vt:lpstr>Quiz Questions</vt:lpstr>
      <vt:lpstr>References</vt:lpstr>
      <vt:lpstr>Slide 11</vt:lpstr>
    </vt:vector>
  </TitlesOfParts>
  <Company>U.S. Masters Swimming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Culture Project: Environmental Issues</dc:title>
  <dc:creator>Laura Hamel</dc:creator>
  <cp:lastModifiedBy>Laura Hamel</cp:lastModifiedBy>
  <cp:revision>5</cp:revision>
  <dcterms:created xsi:type="dcterms:W3CDTF">2012-03-19T12:30:43Z</dcterms:created>
  <dcterms:modified xsi:type="dcterms:W3CDTF">2012-03-19T14:23:40Z</dcterms:modified>
</cp:coreProperties>
</file>